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91332760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в  г. Туркестан</a:t>
            </a:r>
          </a:p>
          <a:p>
            <a:pPr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на 17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мая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2026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7391074"/>
              </p:ext>
            </p:extLst>
          </p:nvPr>
        </p:nvGraphicFramePr>
        <p:xfrm>
          <a:off x="4998800" y="3933056"/>
          <a:ext cx="4596515" cy="19207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2,362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Туркестан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мая</a:t>
            </a: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17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18 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</a:p>
          <a:p>
            <a:pPr lvl="0" indent="180975" algn="ctr"/>
            <a:endParaRPr lang="ru-RU" sz="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361950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8-13, порывы 15-20 м/с. Температура воздуха ночью 18-20, днем 35-37 тепла. 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Прогноз погоды на ночь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19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ч. 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19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</a:p>
          <a:p>
            <a:pPr indent="180975" algn="just"/>
            <a:endParaRPr lang="kk-KZ" sz="6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361950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Ветер восточный 8-13, порывы    15-20 м/с. Температура воздуха 19-21 тепла.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4946682" y="2143116"/>
            <a:ext cx="4808538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361950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 </a:t>
            </a:r>
            <a:r>
              <a:rPr lang="en-US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361950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211620" y="3011912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Туркестан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в центре города,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58В ,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м.к. 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04314788"/>
              </p:ext>
            </p:extLst>
          </p:nvPr>
        </p:nvGraphicFramePr>
        <p:xfrm>
          <a:off x="5002403" y="548152"/>
          <a:ext cx="4704359" cy="633858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14462</TotalTime>
  <Words>614</Words>
  <Application>Microsoft Office PowerPoint</Application>
  <PresentationFormat>Лист A4 (210x297 мм)</PresentationFormat>
  <Paragraphs>89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4087</cp:revision>
  <cp:lastPrinted>2021-07-01T03:56:27Z</cp:lastPrinted>
  <dcterms:created xsi:type="dcterms:W3CDTF">2018-03-27T06:03:00Z</dcterms:created>
  <dcterms:modified xsi:type="dcterms:W3CDTF">2026-05-17T06:38:13Z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